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15"/>
  </p:notesMasterIdLst>
  <p:sldIdLst>
    <p:sldId id="280" r:id="rId3"/>
    <p:sldId id="259" r:id="rId4"/>
    <p:sldId id="293" r:id="rId5"/>
    <p:sldId id="291" r:id="rId6"/>
    <p:sldId id="267" r:id="rId7"/>
    <p:sldId id="315" r:id="rId8"/>
    <p:sldId id="260" r:id="rId9"/>
    <p:sldId id="307" r:id="rId10"/>
    <p:sldId id="308" r:id="rId11"/>
    <p:sldId id="268" r:id="rId12"/>
    <p:sldId id="314" r:id="rId13"/>
    <p:sldId id="30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98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59A56-5555-4A24-BBB4-207E3E5CFD3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AFB58-1A17-42D7-8B19-D3276399A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23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Петр Ильич Чайковский</a:t>
            </a:r>
            <a:r>
              <a:rPr lang="ru-RU" dirty="0" smtClean="0"/>
              <a:t> родился 25 апреля 1840 года в городе Воткинске в Удмуртии.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Старинный дом, поднявшийся над прудом,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Воспоминанья давних лет хранит,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 тополя весенним изумрудом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Бросают тень на волны и гранит. </a:t>
            </a:r>
            <a:r>
              <a:rPr lang="ru-RU" i="1" dirty="0" smtClean="0"/>
              <a:t>(</a:t>
            </a:r>
            <a:r>
              <a:rPr lang="ru-RU" i="1" dirty="0" err="1" smtClean="0"/>
              <a:t>Тяптин</a:t>
            </a:r>
            <a:r>
              <a:rPr lang="ru-RU" i="1" dirty="0" smtClean="0"/>
              <a:t> В., 2001)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330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Отец композитора - Илья Петрович Чайковский(1795-1880) - выдающийся русский инженер, директор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Камско-Воткинского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завода. Мать - Александра Андреевна Чайковская, она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хорошо пела, играла на фортепиано, в доме нередко проводились музыкальные вечера. Петр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Ильич очень любил свою маму, очень тосковал по ней в разлуке. (Звучит пьеса «Мама» из «Детского альбома» П.И. Чайковского.) </a:t>
            </a:r>
          </a:p>
          <a:p>
            <a:r>
              <a:rPr lang="ru-RU" sz="1200" b="0" i="1" u="sng" dirty="0" smtClean="0">
                <a:latin typeface="Cambria" pitchFamily="18" charset="0"/>
              </a:rPr>
              <a:t>«Мама»</a:t>
            </a:r>
          </a:p>
          <a:p>
            <a:r>
              <a:rPr lang="ru-RU" sz="1200" b="0" i="1" dirty="0" smtClean="0">
                <a:latin typeface="Cambria" pitchFamily="18" charset="0"/>
              </a:rPr>
              <a:t>Мама, очень-очень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Я тебя люблю!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Так люблю, что ночью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В темноте не сплю.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Вглядываюсь в темень,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err="1" smtClean="0">
                <a:latin typeface="Cambria" pitchFamily="18" charset="0"/>
              </a:rPr>
              <a:t>Зоpькy</a:t>
            </a:r>
            <a:r>
              <a:rPr lang="ru-RU" sz="1200" b="0" i="1" dirty="0" smtClean="0">
                <a:latin typeface="Cambria" pitchFamily="18" charset="0"/>
              </a:rPr>
              <a:t> </a:t>
            </a:r>
            <a:r>
              <a:rPr lang="ru-RU" sz="1200" b="0" i="1" dirty="0" err="1" smtClean="0">
                <a:latin typeface="Cambria" pitchFamily="18" charset="0"/>
              </a:rPr>
              <a:t>тоpоплю</a:t>
            </a:r>
            <a:r>
              <a:rPr lang="ru-RU" sz="1200" b="0" i="1" dirty="0" smtClean="0">
                <a:latin typeface="Cambria" pitchFamily="18" charset="0"/>
              </a:rPr>
              <a:t>.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Я тебя всё </a:t>
            </a:r>
            <a:r>
              <a:rPr lang="ru-RU" sz="1200" b="0" i="1" dirty="0" err="1" smtClean="0">
                <a:latin typeface="Cambria" pitchFamily="18" charset="0"/>
              </a:rPr>
              <a:t>вpемя</a:t>
            </a:r>
            <a:r>
              <a:rPr lang="ru-RU" sz="1200" b="0" i="1" dirty="0" smtClean="0">
                <a:latin typeface="Cambria" pitchFamily="18" charset="0"/>
              </a:rPr>
              <a:t>,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Мамочка, люблю!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Вот и </a:t>
            </a:r>
            <a:r>
              <a:rPr lang="ru-RU" sz="1200" b="0" i="1" dirty="0" err="1" smtClean="0">
                <a:latin typeface="Cambria" pitchFamily="18" charset="0"/>
              </a:rPr>
              <a:t>зоpька</a:t>
            </a:r>
            <a:r>
              <a:rPr lang="ru-RU" sz="1200" b="0" i="1" dirty="0" smtClean="0">
                <a:latin typeface="Cambria" pitchFamily="18" charset="0"/>
              </a:rPr>
              <a:t> светит.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smtClean="0">
                <a:latin typeface="Cambria" pitchFamily="18" charset="0"/>
              </a:rPr>
              <a:t>Вот </a:t>
            </a:r>
            <a:r>
              <a:rPr lang="ru-RU" sz="1200" b="0" i="1" dirty="0" err="1" smtClean="0">
                <a:latin typeface="Cambria" pitchFamily="18" charset="0"/>
              </a:rPr>
              <a:t>yже</a:t>
            </a:r>
            <a:r>
              <a:rPr lang="ru-RU" sz="1200" b="0" i="1" dirty="0" smtClean="0">
                <a:latin typeface="Cambria" pitchFamily="18" charset="0"/>
              </a:rPr>
              <a:t> </a:t>
            </a:r>
            <a:r>
              <a:rPr lang="ru-RU" sz="1200" b="0" i="1" dirty="0" err="1" smtClean="0">
                <a:latin typeface="Cambria" pitchFamily="18" charset="0"/>
              </a:rPr>
              <a:t>pассвет</a:t>
            </a:r>
            <a:r>
              <a:rPr lang="ru-RU" sz="1200" b="0" i="1" dirty="0" smtClean="0">
                <a:latin typeface="Cambria" pitchFamily="18" charset="0"/>
              </a:rPr>
              <a:t>.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err="1" smtClean="0">
                <a:latin typeface="Cambria" pitchFamily="18" charset="0"/>
              </a:rPr>
              <a:t>Hикого</a:t>
            </a:r>
            <a:r>
              <a:rPr lang="ru-RU" sz="1200" b="0" i="1" dirty="0" smtClean="0">
                <a:latin typeface="Cambria" pitchFamily="18" charset="0"/>
              </a:rPr>
              <a:t> на свете</a:t>
            </a:r>
            <a:br>
              <a:rPr lang="ru-RU" sz="1200" b="0" i="1" dirty="0" smtClean="0">
                <a:latin typeface="Cambria" pitchFamily="18" charset="0"/>
              </a:rPr>
            </a:br>
            <a:r>
              <a:rPr lang="ru-RU" sz="1200" b="0" i="1" dirty="0" err="1" smtClean="0">
                <a:latin typeface="Cambria" pitchFamily="18" charset="0"/>
              </a:rPr>
              <a:t>Лyчше</a:t>
            </a:r>
            <a:r>
              <a:rPr lang="ru-RU" sz="1200" b="0" i="1" dirty="0" smtClean="0">
                <a:latin typeface="Cambria" pitchFamily="18" charset="0"/>
              </a:rPr>
              <a:t> мамы нет!</a:t>
            </a:r>
            <a:endParaRPr lang="ru-RU" sz="1200" b="0" dirty="0" smtClean="0">
              <a:latin typeface="Cambria" pitchFamily="18" charset="0"/>
            </a:endParaRPr>
          </a:p>
          <a:p>
            <a:r>
              <a:rPr lang="ru-RU" sz="1200" b="0" dirty="0" smtClean="0">
                <a:latin typeface="Cambria" pitchFamily="18" charset="0"/>
              </a:rPr>
              <a:t>                                  </a:t>
            </a:r>
            <a:r>
              <a:rPr lang="ru-RU" sz="1200" b="0" dirty="0" err="1" smtClean="0">
                <a:latin typeface="Cambria" pitchFamily="18" charset="0"/>
              </a:rPr>
              <a:t>Костас</a:t>
            </a:r>
            <a:r>
              <a:rPr lang="ru-RU" sz="1200" b="0" dirty="0" smtClean="0">
                <a:latin typeface="Cambria" pitchFamily="18" charset="0"/>
              </a:rPr>
              <a:t> </a:t>
            </a:r>
            <a:r>
              <a:rPr lang="ru-RU" sz="1200" b="0" dirty="0" err="1" smtClean="0">
                <a:latin typeface="Cambria" pitchFamily="18" charset="0"/>
              </a:rPr>
              <a:t>Кубилинскас</a:t>
            </a:r>
            <a:endParaRPr lang="ru-RU" sz="1200" b="0" dirty="0" smtClean="0">
              <a:latin typeface="Cambria" pitchFamily="18" charset="0"/>
            </a:endParaRPr>
          </a:p>
          <a:p>
            <a:r>
              <a:rPr lang="ru-RU" b="0" dirty="0" smtClean="0"/>
              <a:t/>
            </a:r>
            <a:br>
              <a:rPr lang="ru-RU" b="0" dirty="0" smtClean="0"/>
            </a:br>
            <a:endParaRPr lang="ru-RU" b="0" dirty="0" smtClean="0"/>
          </a:p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5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семье кроме Пети было еще пятеро</a:t>
            </a:r>
            <a:r>
              <a:rPr lang="ru-RU" baseline="0" dirty="0" smtClean="0"/>
              <a:t> детей.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они были очень дружны между собой. 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Способности к музыке проявились у Пети рано: в пять лет он начал играть на фортепиано, а в восемь лет читал ноты и записывал свои музыкальные впечатления</a:t>
            </a:r>
            <a:r>
              <a:rPr lang="ru-RU" b="0" dirty="0" smtClean="0"/>
              <a:t>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Но ему долго не разрешали заниматься музыкой, т. к. считали, что он еще мал для серьезных занятий. Но, несмотря на запреты родителей, он тайком по ночам подбегал к роялю  и пытался подобрать какие-то мелодии. Он часто плакал и жаловался: «Я слышу музыку! Я хочу ее играть!...» И, наконец, родители разрешили маленькому Пете учиться музыке. Он учился в Петербурге, а когда переехал в Москву, сам стал учить будущих пианистов и композиторов, но самое главное - он продолжал сочинять музыку.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290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Чайковский писал оперы и балеты, симфонии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пьесы. Во всех жанрах он создал произведения, любимые всем миром.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Cambria" pitchFamily="18" charset="0"/>
              </a:rPr>
              <a:t>П. И. Чайковский был первым русским композитором, создавшим для детей альбом из фортепианных пьес. В альбоме 24 легкие пьесы. Музыка из этого альбома разная: и</a:t>
            </a:r>
            <a:r>
              <a:rPr lang="ru-RU" sz="1200" baseline="0" dirty="0" smtClean="0">
                <a:latin typeface="Cambria" pitchFamily="18" charset="0"/>
              </a:rPr>
              <a:t> веселая, и грустная, и быстрая и медленная, в нем есть и марш, и песни, и танцы. Сегодня мы познакомимся с некоторыми произведениями из этого альбома.</a:t>
            </a:r>
            <a:endParaRPr lang="ru-RU" sz="1200" dirty="0" smtClean="0">
              <a:latin typeface="Cambr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622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>
                <a:latin typeface="Cambria" pitchFamily="18" charset="0"/>
              </a:rPr>
              <a:t>(Звучит «Полька» из «Детского альбома»</a:t>
            </a:r>
            <a:r>
              <a:rPr lang="ru-RU" sz="1200" baseline="0" dirty="0" smtClean="0">
                <a:latin typeface="Cambria" pitchFamily="18" charset="0"/>
              </a:rPr>
              <a:t> П. И. Чайковского)</a:t>
            </a:r>
          </a:p>
          <a:p>
            <a:r>
              <a:rPr lang="ru-RU" sz="1200" dirty="0" err="1" smtClean="0">
                <a:latin typeface="Cambria" pitchFamily="18" charset="0"/>
              </a:rPr>
              <a:t>Бим-бом</a:t>
            </a:r>
            <a:r>
              <a:rPr lang="ru-RU" sz="1200" dirty="0" smtClean="0">
                <a:latin typeface="Cambria" pitchFamily="18" charset="0"/>
              </a:rPr>
              <a:t>, </a:t>
            </a:r>
            <a:r>
              <a:rPr lang="ru-RU" sz="1200" dirty="0" err="1" smtClean="0">
                <a:latin typeface="Cambria" pitchFamily="18" charset="0"/>
              </a:rPr>
              <a:t>бим-бом</a:t>
            </a:r>
            <a:r>
              <a:rPr lang="ru-RU" sz="1200" dirty="0" smtClean="0">
                <a:latin typeface="Cambria" pitchFamily="18" charset="0"/>
              </a:rPr>
              <a:t>,</a:t>
            </a:r>
          </a:p>
          <a:p>
            <a:r>
              <a:rPr lang="ru-RU" sz="1200" dirty="0" smtClean="0">
                <a:latin typeface="Cambria" pitchFamily="18" charset="0"/>
              </a:rPr>
              <a:t>Открывается альбом.</a:t>
            </a:r>
          </a:p>
          <a:p>
            <a:r>
              <a:rPr lang="ru-RU" sz="1200" dirty="0" smtClean="0">
                <a:latin typeface="Cambria" pitchFamily="18" charset="0"/>
              </a:rPr>
              <a:t>Не простой, а музыкальный,</a:t>
            </a:r>
          </a:p>
          <a:p>
            <a:r>
              <a:rPr lang="ru-RU" sz="1200" dirty="0" smtClean="0">
                <a:latin typeface="Cambria" pitchFamily="18" charset="0"/>
              </a:rPr>
              <a:t>Сочиненный для ребят</a:t>
            </a:r>
          </a:p>
          <a:p>
            <a:r>
              <a:rPr lang="ru-RU" sz="1200" dirty="0" smtClean="0">
                <a:latin typeface="Cambria" pitchFamily="18" charset="0"/>
              </a:rPr>
              <a:t>Много лет тому назад.</a:t>
            </a:r>
          </a:p>
          <a:p>
            <a:endParaRPr lang="ru-RU" sz="1200" dirty="0" smtClean="0">
              <a:latin typeface="Cambria" pitchFamily="18" charset="0"/>
            </a:endParaRPr>
          </a:p>
          <a:p>
            <a:r>
              <a:rPr lang="ru-RU" sz="1200" dirty="0" smtClean="0">
                <a:latin typeface="Cambria" pitchFamily="18" charset="0"/>
              </a:rPr>
              <a:t>Нарисованы картинки – </a:t>
            </a:r>
          </a:p>
          <a:p>
            <a:r>
              <a:rPr lang="ru-RU" sz="1200" dirty="0" smtClean="0">
                <a:latin typeface="Cambria" pitchFamily="18" charset="0"/>
              </a:rPr>
              <a:t>Не карандашами,</a:t>
            </a:r>
          </a:p>
          <a:p>
            <a:r>
              <a:rPr lang="ru-RU" sz="1200" dirty="0" smtClean="0">
                <a:latin typeface="Cambria" pitchFamily="18" charset="0"/>
              </a:rPr>
              <a:t>Музыкальные картинки</a:t>
            </a:r>
          </a:p>
          <a:p>
            <a:r>
              <a:rPr lang="ru-RU" sz="1200" dirty="0" smtClean="0">
                <a:latin typeface="Cambria" pitchFamily="18" charset="0"/>
              </a:rPr>
              <a:t>Встанут перед нами.</a:t>
            </a:r>
          </a:p>
          <a:p>
            <a:r>
              <a:rPr lang="ru-RU" dirty="0" smtClean="0"/>
              <a:t>                           </a:t>
            </a:r>
          </a:p>
          <a:p>
            <a:r>
              <a:rPr lang="ru-RU" dirty="0" smtClean="0"/>
              <a:t>                         </a:t>
            </a:r>
            <a:r>
              <a:rPr lang="ru-RU" i="1" dirty="0" smtClean="0"/>
              <a:t>(В. Берестов)</a:t>
            </a:r>
          </a:p>
          <a:p>
            <a:endParaRPr lang="ru-RU" i="1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000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Фея превратила старую куклу в принцессу, юлу в карету,</a:t>
            </a:r>
            <a:r>
              <a:rPr lang="ru-RU" baseline="0" dirty="0" smtClean="0"/>
              <a:t> а деревянных лошадок в настоящих коней и они помчали принцессу во дворец на бал. Слушаем пьесу П. И. Чайковского «Игра в лошадки»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77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ворот дворца нашу юную принцессу встретил эскорт солдат. Они приветствовали юную барышню. Слушаем пьесу П.И. Чайковского «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Марш деревянных солдатиков».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Мы деревянные солдаты,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Мы маршируем левой-правой.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Мы стражи сказочных ворот,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Их охраняем круглый год.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Мы маршируем чётко, браво.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Нам не страшны путей преграды.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Мы охраняем городок,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Где музыка живёт!</a:t>
            </a:r>
            <a:endParaRPr lang="ru-RU" sz="1200" dirty="0" smtClean="0">
              <a:latin typeface="Cambria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4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Звери помогли </a:t>
            </a:r>
            <a:r>
              <a:rPr lang="ru-RU" dirty="0" err="1" smtClean="0"/>
              <a:t>Аленушке</a:t>
            </a:r>
            <a:r>
              <a:rPr lang="ru-RU" dirty="0" smtClean="0"/>
              <a:t> и ее братцу выйти из леса, но вдруг прилетела</a:t>
            </a:r>
            <a:r>
              <a:rPr lang="ru-RU" baseline="0" dirty="0" smtClean="0"/>
              <a:t> Баба Яга… Слушаем пьесу «Баба Яга».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FB58-1A17-42D7-8B19-D3276399A85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95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769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0084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4601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48998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7787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298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62909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051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2183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106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1185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122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5212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82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64540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96948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CC825-00B7-4143-960C-F904075105C2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02E356-37D3-4E76-9845-AE490681B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41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deti.golden.ru/competition/item13/" TargetMode="External"/><Relationship Id="rId13" Type="http://schemas.openxmlformats.org/officeDocument/2006/relationships/hyperlink" Target="http://deti.golden.ru/competition/item18/" TargetMode="External"/><Relationship Id="rId18" Type="http://schemas.openxmlformats.org/officeDocument/2006/relationships/hyperlink" Target="http://deti.golden.ru/competition/item23/" TargetMode="External"/><Relationship Id="rId3" Type="http://schemas.openxmlformats.org/officeDocument/2006/relationships/hyperlink" Target="http://deti.golden.ru/competition/item8/" TargetMode="External"/><Relationship Id="rId21" Type="http://schemas.openxmlformats.org/officeDocument/2006/relationships/hyperlink" Target="http://deti.golden.ru/competition/item26/" TargetMode="External"/><Relationship Id="rId7" Type="http://schemas.openxmlformats.org/officeDocument/2006/relationships/hyperlink" Target="http://deti.golden.ru/competition/item12/" TargetMode="External"/><Relationship Id="rId12" Type="http://schemas.openxmlformats.org/officeDocument/2006/relationships/hyperlink" Target="http://deti.golden.ru/competition/item17/" TargetMode="External"/><Relationship Id="rId17" Type="http://schemas.openxmlformats.org/officeDocument/2006/relationships/hyperlink" Target="http://deti.golden.ru/competition/item22/" TargetMode="External"/><Relationship Id="rId25" Type="http://schemas.openxmlformats.org/officeDocument/2006/relationships/hyperlink" Target="http://deti.golden.ru/competition/item31/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://deti.golden.ru/competition/item21/" TargetMode="External"/><Relationship Id="rId20" Type="http://schemas.openxmlformats.org/officeDocument/2006/relationships/hyperlink" Target="http://deti.golden.ru/competition/item25/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deti.golden.ru/competition/item11/" TargetMode="External"/><Relationship Id="rId11" Type="http://schemas.openxmlformats.org/officeDocument/2006/relationships/hyperlink" Target="http://deti.golden.ru/competition/item16/" TargetMode="External"/><Relationship Id="rId24" Type="http://schemas.openxmlformats.org/officeDocument/2006/relationships/hyperlink" Target="http://deti.golden.ru/competition/item30/" TargetMode="External"/><Relationship Id="rId5" Type="http://schemas.openxmlformats.org/officeDocument/2006/relationships/hyperlink" Target="http://deti.golden.ru/competition/item10/" TargetMode="External"/><Relationship Id="rId15" Type="http://schemas.openxmlformats.org/officeDocument/2006/relationships/hyperlink" Target="http://deti.golden.ru/competition/item20/" TargetMode="External"/><Relationship Id="rId23" Type="http://schemas.openxmlformats.org/officeDocument/2006/relationships/hyperlink" Target="http://deti.golden.ru/competition/item29/" TargetMode="External"/><Relationship Id="rId10" Type="http://schemas.openxmlformats.org/officeDocument/2006/relationships/hyperlink" Target="http://deti.golden.ru/competition/item15/" TargetMode="External"/><Relationship Id="rId19" Type="http://schemas.openxmlformats.org/officeDocument/2006/relationships/hyperlink" Target="http://deti.golden.ru/competition/item24/" TargetMode="External"/><Relationship Id="rId4" Type="http://schemas.openxmlformats.org/officeDocument/2006/relationships/hyperlink" Target="http://deti.golden.ru/competition/item9/" TargetMode="External"/><Relationship Id="rId9" Type="http://schemas.openxmlformats.org/officeDocument/2006/relationships/hyperlink" Target="http://deti.golden.ru/competition/item14/" TargetMode="External"/><Relationship Id="rId14" Type="http://schemas.openxmlformats.org/officeDocument/2006/relationships/hyperlink" Target="http://deti.golden.ru/competition/item19/" TargetMode="External"/><Relationship Id="rId22" Type="http://schemas.openxmlformats.org/officeDocument/2006/relationships/hyperlink" Target="http://deti.golden.ru/competition/item27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14.png"/><Relationship Id="rId3" Type="http://schemas.microsoft.com/office/2007/relationships/media" Target="../media/media1.mp4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video" Target="../media/media2.mp4"/><Relationship Id="rId11" Type="http://schemas.openxmlformats.org/officeDocument/2006/relationships/image" Target="../media/image19.jpeg"/><Relationship Id="rId5" Type="http://schemas.microsoft.com/office/2007/relationships/media" Target="../media/media2.mp4"/><Relationship Id="rId10" Type="http://schemas.openxmlformats.org/officeDocument/2006/relationships/image" Target="../media/image18.jpeg"/><Relationship Id="rId4" Type="http://schemas.openxmlformats.org/officeDocument/2006/relationships/video" Target="../media/media1.mp4"/><Relationship Id="rId9" Type="http://schemas.openxmlformats.org/officeDocument/2006/relationships/image" Target="../media/image17.jpe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4653136"/>
            <a:ext cx="4320480" cy="15921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ambria" pitchFamily="18" charset="0"/>
              </a:rPr>
              <a:t>Пётр  Ильич Чайковский</a:t>
            </a:r>
            <a:br>
              <a:rPr lang="ru-RU" sz="3600" b="1" dirty="0" smtClean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Cambria" pitchFamily="18" charset="0"/>
              </a:rPr>
              <a:t>   «Детский альбом»</a:t>
            </a:r>
            <a: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http://www.uznat.net/source/chaykovski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226" y="332656"/>
            <a:ext cx="28575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100000">
                <a:srgbClr val="FFFF00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Удмуртия г. Воткинск</a:t>
            </a:r>
            <a:b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Дом, где родился Петя Чайковский</a:t>
            </a:r>
            <a:endParaRPr lang="ru-RU" sz="28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6" name="Содержимое 5" descr="дом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26987" y="2160588"/>
            <a:ext cx="5113639" cy="3881437"/>
          </a:xfrm>
        </p:spPr>
      </p:pic>
      <p:sp>
        <p:nvSpPr>
          <p:cNvPr id="5" name="Овал 4"/>
          <p:cNvSpPr/>
          <p:nvPr/>
        </p:nvSpPr>
        <p:spPr>
          <a:xfrm>
            <a:off x="4139952" y="4697760"/>
            <a:ext cx="4941596" cy="216024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ru-RU" sz="1200" dirty="0" smtClean="0"/>
          </a:p>
          <a:p>
            <a:pPr>
              <a:defRPr/>
            </a:pPr>
            <a:endParaRPr lang="ru-RU" sz="1200" dirty="0" smtClean="0"/>
          </a:p>
          <a:p>
            <a:pPr>
              <a:defRPr/>
            </a:pPr>
            <a:r>
              <a:rPr lang="ru-RU" sz="1200" dirty="0" smtClean="0"/>
              <a:t>Старинный дом, поднявшийся над</a:t>
            </a:r>
          </a:p>
          <a:p>
            <a:pPr>
              <a:defRPr/>
            </a:pPr>
            <a:r>
              <a:rPr lang="ru-RU" sz="1200" dirty="0" smtClean="0"/>
              <a:t>                                                    прудом,</a:t>
            </a:r>
          </a:p>
          <a:p>
            <a:pPr>
              <a:defRPr/>
            </a:pPr>
            <a:r>
              <a:rPr lang="ru-RU" sz="1200" dirty="0" smtClean="0"/>
              <a:t>Воспоминанья давних лет хранит,</a:t>
            </a:r>
          </a:p>
          <a:p>
            <a:pPr>
              <a:defRPr/>
            </a:pPr>
            <a:r>
              <a:rPr lang="ru-RU" sz="1200" dirty="0" smtClean="0"/>
              <a:t>И тополя весенним изумрудом</a:t>
            </a:r>
          </a:p>
          <a:p>
            <a:pPr>
              <a:defRPr/>
            </a:pPr>
            <a:r>
              <a:rPr lang="ru-RU" sz="1200" dirty="0" smtClean="0"/>
              <a:t>Бросают тень на волны и гранит.        </a:t>
            </a:r>
          </a:p>
          <a:p>
            <a:pPr>
              <a:defRPr/>
            </a:pPr>
            <a:r>
              <a:rPr lang="ru-RU" sz="1200" dirty="0" smtClean="0"/>
              <a:t>                                       </a:t>
            </a:r>
            <a:r>
              <a:rPr lang="ru-RU" sz="1200" i="1" dirty="0" smtClean="0"/>
              <a:t>(</a:t>
            </a:r>
            <a:r>
              <a:rPr lang="ru-RU" sz="1200" i="1" dirty="0" err="1" smtClean="0"/>
              <a:t>Тяптин</a:t>
            </a:r>
            <a:r>
              <a:rPr lang="ru-RU" sz="1200" i="1" dirty="0" smtClean="0"/>
              <a:t> В., 2001)</a:t>
            </a:r>
          </a:p>
          <a:p>
            <a:endParaRPr lang="ru-RU" sz="1400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210" y="223247"/>
            <a:ext cx="6347713" cy="1320800"/>
          </a:xfrm>
          <a:gradFill flip="none" rotWithShape="1">
            <a:gsLst>
              <a:gs pos="64000">
                <a:srgbClr val="FFFF00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  <a:t>Родители </a:t>
            </a:r>
            <a:endParaRPr lang="ru-RU" sz="32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7" name="Picture 12" descr="отец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49909" y="2878761"/>
            <a:ext cx="2867025" cy="37052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55977" y="1916833"/>
            <a:ext cx="3041822" cy="1014496"/>
          </a:xfrm>
        </p:spPr>
        <p:txBody>
          <a:bodyPr>
            <a:noAutofit/>
          </a:bodyPr>
          <a:lstStyle/>
          <a:p>
            <a:pPr algn="ctr"/>
            <a:r>
              <a:rPr lang="ru-RU" sz="1800" b="0" dirty="0" smtClean="0">
                <a:latin typeface="Cambria" pitchFamily="18" charset="0"/>
              </a:rPr>
              <a:t>Александра Андреевна Чайковская – мама. Хорошо пела и прекрасно играла на фортепиано</a:t>
            </a:r>
            <a:endParaRPr lang="ru-RU" sz="1800" b="0" dirty="0">
              <a:latin typeface="Cambria" pitchFamily="18" charset="0"/>
            </a:endParaRPr>
          </a:p>
        </p:txBody>
      </p:sp>
      <p:pic>
        <p:nvPicPr>
          <p:cNvPr id="8" name="Содержимое 7" descr="мать.BMP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572000" y="3244850"/>
            <a:ext cx="2825798" cy="33051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99" y="1700808"/>
            <a:ext cx="3090672" cy="1036437"/>
          </a:xfrm>
        </p:spPr>
        <p:txBody>
          <a:bodyPr>
            <a:noAutofit/>
          </a:bodyPr>
          <a:lstStyle/>
          <a:p>
            <a:pPr algn="ctr"/>
            <a:r>
              <a:rPr lang="ru-RU" sz="1900" b="0" dirty="0" smtClean="0">
                <a:latin typeface="Cambria" pitchFamily="18" charset="0"/>
              </a:rPr>
              <a:t>Илья Петрович Чайковский– отец, инженер, директор завода</a:t>
            </a:r>
            <a:endParaRPr lang="ru-RU" sz="1900" b="0" dirty="0">
              <a:latin typeface="Cambr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155686"/>
          </a:xfrm>
          <a:gradFill>
            <a:gsLst>
              <a:gs pos="82000">
                <a:srgbClr val="FFFF00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  <a:t>Семья Чайковских</a:t>
            </a:r>
            <a:b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</a:br>
            <a:endParaRPr lang="ru-RU" sz="32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3074" name="Picture 2" descr="F:\Петр Ильич Чайковский\фото чайковский\102348419_Semya_CHaykovskih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923928" y="1677044"/>
            <a:ext cx="4462404" cy="4538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01460"/>
            <a:ext cx="3178696" cy="4691063"/>
          </a:xfrm>
        </p:spPr>
        <p:txBody>
          <a:bodyPr/>
          <a:lstStyle/>
          <a:p>
            <a:r>
              <a:rPr lang="ru-RU" sz="1800" dirty="0" smtClean="0">
                <a:latin typeface="Cambria" pitchFamily="18" charset="0"/>
              </a:rPr>
              <a:t>В семье Чайковских было шестеро детей. У него были братья Николай, Ипполит, Анатолий , Модест и младшая сестра Александра. </a:t>
            </a:r>
          </a:p>
          <a:p>
            <a:endParaRPr lang="ru-RU" dirty="0"/>
          </a:p>
        </p:txBody>
      </p:sp>
      <p:pic>
        <p:nvPicPr>
          <p:cNvPr id="28674" name="Picture 2" descr="Петр Ильич Чайковский в юном возрасте"/>
          <p:cNvPicPr>
            <a:picLocks noChangeAspect="1" noChangeArrowheads="1"/>
          </p:cNvPicPr>
          <p:nvPr/>
        </p:nvPicPr>
        <p:blipFill>
          <a:blip r:embed="rId4" cstate="print"/>
          <a:srcRect b="7499"/>
          <a:stretch>
            <a:fillRect/>
          </a:stretch>
        </p:blipFill>
        <p:spPr bwMode="auto">
          <a:xfrm>
            <a:off x="1043608" y="3068960"/>
            <a:ext cx="2148129" cy="2995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043608" y="6215082"/>
            <a:ext cx="2370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mbria" pitchFamily="18" charset="0"/>
              </a:rPr>
              <a:t>Юный Чайковский</a:t>
            </a:r>
            <a:endParaRPr lang="ru-RU" sz="1600" b="1" dirty="0">
              <a:latin typeface="Cambr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6866" name="Picture 2" descr="C:\Users\Public\Pictures\Новая папка\портрет 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627610"/>
            <a:ext cx="2143140" cy="3520873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7318" y="1678285"/>
            <a:ext cx="3445899" cy="4586520"/>
          </a:xfrm>
        </p:spPr>
        <p:txBody>
          <a:bodyPr>
            <a:normAutofit fontScale="85000" lnSpcReduction="20000"/>
          </a:bodyPr>
          <a:lstStyle/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100" dirty="0" smtClean="0">
                <a:latin typeface="Cambria" pitchFamily="18" charset="0"/>
              </a:rPr>
              <a:t>П. И. Чайковский был первым русским композитором, создавшим для детей альбом из фортепианных пьес. </a:t>
            </a:r>
          </a:p>
          <a:p>
            <a:pPr algn="ctr"/>
            <a:r>
              <a:rPr lang="ru-RU" sz="2100" b="1" dirty="0" smtClean="0">
                <a:latin typeface="Cambria" pitchFamily="18" charset="0"/>
              </a:rPr>
              <a:t>«Детский альбом»</a:t>
            </a:r>
          </a:p>
          <a:p>
            <a:pPr algn="ctr"/>
            <a:r>
              <a:rPr lang="ru-RU" sz="2100" b="1" dirty="0" smtClean="0">
                <a:latin typeface="Cambria" pitchFamily="18" charset="0"/>
              </a:rPr>
              <a:t> состоит из 24 легких пьесок</a:t>
            </a:r>
            <a:endParaRPr lang="ru-RU" sz="2100" b="1" dirty="0"/>
          </a:p>
        </p:txBody>
      </p:sp>
      <p:pic>
        <p:nvPicPr>
          <p:cNvPr id="6" name="Содержимое 4" descr="детский альбо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1100031"/>
            <a:ext cx="2737115" cy="4326406"/>
          </a:xfrm>
          <a:prstGeom prst="rect">
            <a:avLst/>
          </a:prstGeom>
        </p:spPr>
      </p:pic>
      <p:pic>
        <p:nvPicPr>
          <p:cNvPr id="18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4395" y="3734675"/>
            <a:ext cx="357190" cy="357191"/>
          </a:xfrm>
          <a:prstGeom prst="rect">
            <a:avLst/>
          </a:prstGeom>
          <a:noFill/>
        </p:spPr>
      </p:pic>
      <p:pic>
        <p:nvPicPr>
          <p:cNvPr id="19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50601" y="3374558"/>
            <a:ext cx="357190" cy="357191"/>
          </a:xfrm>
          <a:prstGeom prst="rect">
            <a:avLst/>
          </a:prstGeom>
          <a:noFill/>
        </p:spPr>
      </p:pic>
      <p:pic>
        <p:nvPicPr>
          <p:cNvPr id="20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8530" y="558991"/>
            <a:ext cx="357190" cy="357191"/>
          </a:xfrm>
          <a:prstGeom prst="rect">
            <a:avLst/>
          </a:prstGeom>
          <a:noFill/>
        </p:spPr>
      </p:pic>
      <p:pic>
        <p:nvPicPr>
          <p:cNvPr id="21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76774" y="3044880"/>
            <a:ext cx="357190" cy="357191"/>
          </a:xfrm>
          <a:prstGeom prst="rect">
            <a:avLst/>
          </a:prstGeom>
          <a:noFill/>
        </p:spPr>
      </p:pic>
      <p:pic>
        <p:nvPicPr>
          <p:cNvPr id="22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3055" y="727376"/>
            <a:ext cx="357190" cy="357191"/>
          </a:xfrm>
          <a:prstGeom prst="rect">
            <a:avLst/>
          </a:prstGeom>
          <a:noFill/>
        </p:spPr>
      </p:pic>
      <p:pic>
        <p:nvPicPr>
          <p:cNvPr id="23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59313" y="2551156"/>
            <a:ext cx="357190" cy="357191"/>
          </a:xfrm>
          <a:prstGeom prst="rect">
            <a:avLst/>
          </a:prstGeom>
          <a:noFill/>
        </p:spPr>
      </p:pic>
      <p:pic>
        <p:nvPicPr>
          <p:cNvPr id="24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0319" y="1148721"/>
            <a:ext cx="357190" cy="357191"/>
          </a:xfrm>
          <a:prstGeom prst="rect">
            <a:avLst/>
          </a:prstGeom>
          <a:noFill/>
        </p:spPr>
      </p:pic>
      <p:pic>
        <p:nvPicPr>
          <p:cNvPr id="25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344234">
            <a:off x="2821769" y="2354905"/>
            <a:ext cx="357190" cy="357191"/>
          </a:xfrm>
          <a:prstGeom prst="rect">
            <a:avLst/>
          </a:prstGeom>
          <a:noFill/>
        </p:spPr>
      </p:pic>
      <p:pic>
        <p:nvPicPr>
          <p:cNvPr id="26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2287" y="1514670"/>
            <a:ext cx="357190" cy="357191"/>
          </a:xfrm>
          <a:prstGeom prst="rect">
            <a:avLst/>
          </a:prstGeom>
          <a:noFill/>
        </p:spPr>
      </p:pic>
      <p:pic>
        <p:nvPicPr>
          <p:cNvPr id="27" name="Picture 4" descr="http://feyasireni.ucoz.ru/_ld/0/74304.jp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0952" y="1886062"/>
            <a:ext cx="357190" cy="35719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495278"/>
            <a:ext cx="68407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1. </a:t>
            </a:r>
            <a:r>
              <a:rPr lang="ru-RU" sz="1600" dirty="0" smtClean="0">
                <a:hlinkClick r:id="rId3"/>
              </a:rPr>
              <a:t>Утренняя молитва.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2. </a:t>
            </a:r>
            <a:r>
              <a:rPr lang="ru-RU" sz="1600" dirty="0" smtClean="0">
                <a:hlinkClick r:id="rId4"/>
              </a:rPr>
              <a:t>Зимнее утро.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3. </a:t>
            </a:r>
            <a:r>
              <a:rPr lang="ru-RU" sz="1600" dirty="0" smtClean="0">
                <a:hlinkClick r:id="rId5"/>
              </a:rPr>
              <a:t>Мама.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4. </a:t>
            </a:r>
            <a:r>
              <a:rPr lang="ru-RU" sz="1600" dirty="0" smtClean="0">
                <a:hlinkClick r:id="rId6"/>
              </a:rPr>
              <a:t>Игра в лошадки.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5. </a:t>
            </a:r>
            <a:r>
              <a:rPr lang="ru-RU" sz="1600" dirty="0" smtClean="0">
                <a:hlinkClick r:id="rId7"/>
              </a:rPr>
              <a:t>Марш деревянных солдатиков.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6. </a:t>
            </a:r>
            <a:r>
              <a:rPr lang="ru-RU" sz="1600" dirty="0" smtClean="0">
                <a:hlinkClick r:id="rId8"/>
              </a:rPr>
              <a:t>Болезнь куклы.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7. </a:t>
            </a:r>
            <a:r>
              <a:rPr lang="ru-RU" sz="1600" dirty="0" smtClean="0">
                <a:hlinkClick r:id="rId9"/>
              </a:rPr>
              <a:t>Похороны куклы.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8. </a:t>
            </a:r>
            <a:r>
              <a:rPr lang="ru-RU" sz="1600" dirty="0" smtClean="0">
                <a:hlinkClick r:id="rId10"/>
              </a:rPr>
              <a:t>Вальс.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9. </a:t>
            </a:r>
            <a:r>
              <a:rPr lang="ru-RU" sz="1600" dirty="0" smtClean="0">
                <a:hlinkClick r:id="rId11"/>
              </a:rPr>
              <a:t>Новая кукла.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10. </a:t>
            </a:r>
            <a:r>
              <a:rPr lang="ru-RU" sz="1600" dirty="0" smtClean="0">
                <a:hlinkClick r:id="rId12"/>
              </a:rPr>
              <a:t>Мазурка.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11. </a:t>
            </a:r>
            <a:r>
              <a:rPr lang="ru-RU" sz="1600" dirty="0" smtClean="0">
                <a:hlinkClick r:id="rId13"/>
              </a:rPr>
              <a:t>Русская песня.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12. </a:t>
            </a:r>
            <a:r>
              <a:rPr lang="ru-RU" sz="1600" dirty="0" smtClean="0">
                <a:hlinkClick r:id="rId14"/>
              </a:rPr>
              <a:t>Мужик на гармонике играет.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13. </a:t>
            </a:r>
            <a:r>
              <a:rPr lang="ru-RU" sz="1600" dirty="0" smtClean="0">
                <a:hlinkClick r:id="rId15"/>
              </a:rPr>
              <a:t>Камаринская.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14. </a:t>
            </a:r>
            <a:r>
              <a:rPr lang="ru-RU" sz="1600" dirty="0" smtClean="0">
                <a:hlinkClick r:id="rId16"/>
              </a:rPr>
              <a:t>Полька.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15. </a:t>
            </a:r>
            <a:r>
              <a:rPr lang="ru-RU" sz="1600" dirty="0" smtClean="0">
                <a:hlinkClick r:id="rId17"/>
              </a:rPr>
              <a:t>Итальянская песенка.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16. </a:t>
            </a:r>
            <a:r>
              <a:rPr lang="ru-RU" sz="1600" dirty="0" smtClean="0">
                <a:hlinkClick r:id="rId18"/>
              </a:rPr>
              <a:t>Старинная французская песенка.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17. </a:t>
            </a:r>
            <a:r>
              <a:rPr lang="ru-RU" sz="1600" dirty="0" smtClean="0">
                <a:hlinkClick r:id="rId19"/>
              </a:rPr>
              <a:t>Немецкая песенка.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18. </a:t>
            </a:r>
            <a:r>
              <a:rPr lang="ru-RU" sz="1600" dirty="0" smtClean="0">
                <a:hlinkClick r:id="rId20"/>
              </a:rPr>
              <a:t>Неаполитанская песенка.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19. </a:t>
            </a:r>
            <a:r>
              <a:rPr lang="ru-RU" sz="1600" dirty="0" smtClean="0">
                <a:hlinkClick r:id="rId21"/>
              </a:rPr>
              <a:t>Нянина сказка.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20. </a:t>
            </a:r>
            <a:r>
              <a:rPr lang="ru-RU" sz="1600" dirty="0" smtClean="0">
                <a:hlinkClick r:id="rId22"/>
              </a:rPr>
              <a:t>Баба Яга.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21. </a:t>
            </a:r>
            <a:r>
              <a:rPr lang="ru-RU" sz="1600" u="sng" dirty="0" smtClean="0">
                <a:solidFill>
                  <a:srgbClr val="92D050"/>
                </a:solidFill>
              </a:rPr>
              <a:t>Сладкая греза</a:t>
            </a:r>
            <a:r>
              <a:rPr lang="ru-RU" sz="1600" u="sng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22. </a:t>
            </a:r>
            <a:r>
              <a:rPr lang="ru-RU" sz="1600" dirty="0" smtClean="0">
                <a:hlinkClick r:id="rId23"/>
              </a:rPr>
              <a:t>Песня жаворонка.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23. </a:t>
            </a:r>
            <a:r>
              <a:rPr lang="ru-RU" sz="1600" dirty="0" smtClean="0">
                <a:hlinkClick r:id="rId24"/>
              </a:rPr>
              <a:t>Шарманщик поет.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24. </a:t>
            </a:r>
            <a:r>
              <a:rPr lang="ru-RU" sz="1600" dirty="0" smtClean="0">
                <a:hlinkClick r:id="rId25"/>
              </a:rPr>
              <a:t>В церкви.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583867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ларнет in B. Хрестоматия. Пед. репертуар. ДМШ и ДШИ. Мл., с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071546"/>
            <a:ext cx="3436098" cy="4857784"/>
          </a:xfrm>
          <a:prstGeom prst="rect">
            <a:avLst/>
          </a:prstGeom>
          <a:noFill/>
        </p:spPr>
      </p:pic>
      <p:pic>
        <p:nvPicPr>
          <p:cNvPr id="7" name="Содержимое 6" descr="15d044799f628b7127ec7151aa70ce01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121578" y="1102903"/>
            <a:ext cx="3458024" cy="4824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1071546"/>
            <a:ext cx="3783934" cy="542928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Музыка </a:t>
            </a:r>
            <a:r>
              <a:rPr lang="ru-RU" sz="2800" dirty="0"/>
              <a:t>из этого альбома разная: и веселая, и грустная, и быстрая и медленная, в нем есть и марш, и песни, и танцы. Сегодня мы познакомимся с некоторыми произведениями из «Детского альбома». 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124" name="Picture 4" descr="GIF анимация, анимашки. Вращающийся скрипичный ключ.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3464719"/>
            <a:ext cx="952500" cy="1095376"/>
          </a:xfrm>
          <a:prstGeom prst="rect">
            <a:avLst/>
          </a:prstGeom>
          <a:noFill/>
        </p:spPr>
      </p:pic>
      <p:pic>
        <p:nvPicPr>
          <p:cNvPr id="5130" name="Picture 10" descr="Анимашки Музыка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4714884"/>
            <a:ext cx="1905000" cy="10858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7151"/>
            <a:ext cx="6275706" cy="792088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Cambria" pitchFamily="18" charset="0"/>
              </a:rPr>
              <a:t>Пьеса «Игра в лошадки»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" name="П. И. Чайковский - Детский Альбом (3_14) - Игра В Лошадк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1600" y="836712"/>
            <a:ext cx="7351241" cy="588099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733256"/>
            <a:ext cx="7850467" cy="8751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Cambria" pitchFamily="18" charset="0"/>
              </a:rPr>
              <a:t>Пьеса «Марш деревянных солдатиков»</a:t>
            </a:r>
            <a:br>
              <a:rPr lang="ru-RU" dirty="0" smtClean="0">
                <a:solidFill>
                  <a:srgbClr val="FFFF00"/>
                </a:solidFill>
                <a:latin typeface="Cambria" pitchFamily="18" charset="0"/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П. И. Чайковский - Детский Альбом (4_14) - Марш Деревянных Солдатиков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1640" y="435978"/>
            <a:ext cx="6621597" cy="529727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332656"/>
            <a:ext cx="6347714" cy="13208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mbria" pitchFamily="18" charset="0"/>
              </a:rPr>
              <a:t>Пьеса «Баба Яга»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pic>
        <p:nvPicPr>
          <p:cNvPr id="3" name="П. И. Чайковский - Детский Альбом (12_14) - Баба-Яг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08" y="892245"/>
            <a:ext cx="7128792" cy="558782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730" y="392336"/>
            <a:ext cx="6347714" cy="13208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 И. Чайковский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uznat.net/source/chaykovskiy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63177" y="1124744"/>
            <a:ext cx="3008376" cy="3223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C:\Users\Public\Pictures\Новая папка\баба яга 2.jpg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94" r="17074"/>
          <a:stretch>
            <a:fillRect/>
          </a:stretch>
        </p:blipFill>
        <p:spPr bwMode="auto">
          <a:xfrm>
            <a:off x="394730" y="458937"/>
            <a:ext cx="235745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Public\Pictures\Новая папка\лошадка.jpg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583" b="17112"/>
          <a:stretch>
            <a:fillRect/>
          </a:stretch>
        </p:blipFill>
        <p:spPr bwMode="auto">
          <a:xfrm>
            <a:off x="2763177" y="4492020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Public\Pictures\Новая папка\солдатики.jpg"/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35" t="24872" r="10584" b="10010"/>
          <a:stretch>
            <a:fillRect/>
          </a:stretch>
        </p:blipFill>
        <p:spPr bwMode="auto">
          <a:xfrm>
            <a:off x="5760150" y="2123391"/>
            <a:ext cx="2857520" cy="2641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П. И. Чайковский - Детский Альбом (12_14) - Баба-Яг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4097" y="4789303"/>
            <a:ext cx="2237943" cy="1790354"/>
          </a:xfrm>
          <a:prstGeom prst="rect">
            <a:avLst/>
          </a:prstGeom>
        </p:spPr>
      </p:pic>
      <p:pic>
        <p:nvPicPr>
          <p:cNvPr id="8" name="П. И. Чайковский - Детский Альбом (3_14) - Игра В Лошадки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40152" y="4851199"/>
            <a:ext cx="2202631" cy="1762105"/>
          </a:xfrm>
          <a:prstGeom prst="rect">
            <a:avLst/>
          </a:prstGeom>
        </p:spPr>
      </p:pic>
      <p:pic>
        <p:nvPicPr>
          <p:cNvPr id="9" name="П. И. Чайковский - Детский Альбом (4_14) - Марш Деревянных Солдатиков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88224" y="303498"/>
            <a:ext cx="1873095" cy="149847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00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988840"/>
            <a:ext cx="5826719" cy="164630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СПАСИБО ЗА ВНИМАНИЕ!</a:t>
            </a:r>
            <a:endParaRPr lang="ru-RU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933056"/>
            <a:ext cx="1872208" cy="13927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2892</TotalTime>
  <Words>658</Words>
  <Application>Microsoft Office PowerPoint</Application>
  <PresentationFormat>Экран (4:3)</PresentationFormat>
  <Paragraphs>82</Paragraphs>
  <Slides>12</Slides>
  <Notes>9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Trebuchet MS</vt:lpstr>
      <vt:lpstr>Wingdings 3</vt:lpstr>
      <vt:lpstr>Специальное оформление</vt:lpstr>
      <vt:lpstr>Грань</vt:lpstr>
      <vt:lpstr>Пётр  Ильич Чайковский    «Детский альбом» </vt:lpstr>
      <vt:lpstr>Удмуртия г. Воткинск Дом, где родился Петя Чайковский</vt:lpstr>
      <vt:lpstr>Родители </vt:lpstr>
      <vt:lpstr>Семья Чайковских </vt:lpstr>
      <vt:lpstr>Презентация PowerPoint</vt:lpstr>
      <vt:lpstr>Презентация PowerPoint</vt:lpstr>
      <vt:lpstr>Презентация PowerPoint</vt:lpstr>
      <vt:lpstr>Пьеса «Игра в лошадки»</vt:lpstr>
      <vt:lpstr>Пьеса «Марш деревянных солдатиков» </vt:lpstr>
      <vt:lpstr>Пьеса «Баба Яга»</vt:lpstr>
      <vt:lpstr>                  П. И. Чайковский</vt:lpstr>
      <vt:lpstr>СПАСИБО ЗА ВНИМАНИЕ!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!Андрей</dc:creator>
  <cp:lastModifiedBy>Квачёв</cp:lastModifiedBy>
  <cp:revision>273</cp:revision>
  <dcterms:created xsi:type="dcterms:W3CDTF">2015-02-10T15:55:05Z</dcterms:created>
  <dcterms:modified xsi:type="dcterms:W3CDTF">2016-12-06T13:43:15Z</dcterms:modified>
</cp:coreProperties>
</file>